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303520" cy="6858000"/>
          </a:xfrm>
          <a:prstGeom prst="rect">
            <a:avLst/>
          </a:prstGeom>
          <a:solidFill>
            <a:srgbClr val="1E1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8016" cy="68580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30352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868680"/>
            <a:ext cx="868680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0" i="0">
                <a:solidFill>
                  <a:srgbClr val="FFFFFF"/>
                </a:solidFill>
              </a:rPr>
              <a:t>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886968"/>
            <a:ext cx="3840480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 i="0">
                <a:solidFill>
                  <a:srgbClr val="FFFFFF"/>
                </a:solidFill>
              </a:rPr>
              <a:t>SignalHOT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783080"/>
            <a:ext cx="46634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E0E7FF"/>
                </a:solidFill>
              </a:rPr>
              <a:t>Business Intelligence for B2B Support Teams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" y="2286000"/>
            <a:ext cx="4572000" cy="160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" y="2487168"/>
            <a:ext cx="4709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Stop churn.
Control escalations.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" y="4023360"/>
            <a:ext cx="470916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E0E7FF"/>
                </a:solidFill>
              </a:rPr>
              <a:t>AI signals for churn risk, escalation, and growth opportunities
— before they reach your CEO's inbox.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040" y="621792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59E0B"/>
                </a:solidFill>
              </a:rPr>
              <a:t>signalhot.com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77840" y="475488"/>
            <a:ext cx="6400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59E0B"/>
                </a:solidFill>
              </a:rPr>
              <a:t>WHAT SIGNALHOT DELIVERS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68112" y="987552"/>
            <a:ext cx="6492240" cy="1700784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468112" y="987552"/>
            <a:ext cx="6492240" cy="64008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650992" y="1188720"/>
            <a:ext cx="621792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0" i="0">
                <a:solidFill>
                  <a:srgbClr val="FFFFFF"/>
                </a:solidFill>
              </a:rPr>
              <a:t>🔥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45936" y="1170432"/>
            <a:ext cx="5394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</a:rPr>
              <a:t>Churn Risk  ·  Escalation  ·  Growth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45936" y="1645920"/>
            <a:ext cx="53949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0E7FF"/>
                </a:solidFill>
              </a:rPr>
              <a:t>Three intelligence pillars — know who's leaving, what's about to escalate, and where revenue is hiding in your helpdesk.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68112" y="2871216"/>
            <a:ext cx="6492240" cy="1700784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468112" y="2871216"/>
            <a:ext cx="6492240" cy="64008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650992" y="3072384"/>
            <a:ext cx="621792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0" i="0">
                <a:solidFill>
                  <a:srgbClr val="FFFFFF"/>
                </a:solidFill>
              </a:rPr>
              <a:t>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45936" y="3054096"/>
            <a:ext cx="5394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</a:rPr>
              <a:t>AI/ML Models + AI Agent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45936" y="3529584"/>
            <a:ext cx="53949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0E7FF"/>
                </a:solidFill>
              </a:rPr>
              <a:t>Production ML models + an AI Agent that monitors risk and fires intervention briefs automatically.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68112" y="4754880"/>
            <a:ext cx="6492240" cy="1700784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468112" y="4754880"/>
            <a:ext cx="6492240" cy="64008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650992" y="4956048"/>
            <a:ext cx="621792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0" i="0">
                <a:solidFill>
                  <a:srgbClr val="FFFFFF"/>
                </a:solidFill>
              </a:rPr>
              <a:t>⚡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45936" y="4937760"/>
            <a:ext cx="5394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</a:rPr>
              <a:t>Live in minutes, not months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45936" y="5413248"/>
            <a:ext cx="53949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0E7FF"/>
                </a:solidFill>
              </a:rPr>
              <a:t>Native connectors for Salesforce, ServiceNow, and Zendesk. Encrypted sync. No data engineering required.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384280" y="6565392"/>
            <a:ext cx="731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1 / 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8016" cy="68580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56032" y="219456"/>
            <a:ext cx="11430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WHERE SIGNALHOT FITS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6032" y="585656"/>
            <a:ext cx="11430000" cy="768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The gap between a ticketing tool and a $50K CS platform.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6032" y="1445192"/>
            <a:ext cx="114300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E0E7FF"/>
                </a:solidFill>
              </a:rPr>
              <a:t>That's exactly where we live.</a:t>
            </a:r>
          </a:p>
        </p:txBody>
      </p:sp>
      <p:sp>
        <p:nvSpPr>
          <p:cNvPr id="6" name="Rectangle 5"/>
          <p:cNvSpPr/>
          <p:nvPr/>
        </p:nvSpPr>
        <p:spPr>
          <a:xfrm>
            <a:off x="256032" y="1719072"/>
            <a:ext cx="11430000" cy="15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56032" y="1828800"/>
            <a:ext cx="3493008" cy="4535424"/>
          </a:xfrm>
          <a:prstGeom prst="rect">
            <a:avLst/>
          </a:prstGeom>
          <a:solidFill>
            <a:srgbClr val="1E1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56032" y="1828800"/>
            <a:ext cx="3493008" cy="64008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20624" y="2029968"/>
            <a:ext cx="323697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Ticketing Tools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0624" y="2450592"/>
            <a:ext cx="323697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E0E7FF"/>
                </a:solidFill>
              </a:rPr>
              <a:t>Zendesk · Freshdesk · HubSpot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0624" y="2834640"/>
            <a:ext cx="3236976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00">
                <a:solidFill>
                  <a:srgbClr val="10B981"/>
                </a:solidFill>
              </a:rPr>
              <a:t>✓  Case management &amp; SLA tracking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10B981"/>
                </a:solidFill>
              </a:rPr>
              <a:t>✓  Basic reporting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EF4444"/>
                </a:solidFill>
              </a:rPr>
              <a:t>✗  Churn risk signals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EF4444"/>
                </a:solidFill>
              </a:rPr>
              <a:t>✗  Escalation intelligence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EF4444"/>
                </a:solidFill>
              </a:rPr>
              <a:t>✗  CSAT trend analysis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EF4444"/>
                </a:solidFill>
              </a:rPr>
              <a:t>✗  Coverage gap detection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EF4444"/>
                </a:solidFill>
              </a:rPr>
              <a:t>✗  Growth Signal — upsell &amp; cross-sell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95344" y="1828800"/>
            <a:ext cx="4114800" cy="4535424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895344" y="1828800"/>
            <a:ext cx="4114800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096511" y="2029968"/>
            <a:ext cx="3822191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59E0B"/>
                </a:solidFill>
              </a:rPr>
              <a:t>🔥 SignalHOT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96511" y="2487168"/>
            <a:ext cx="3822191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E0E7FF"/>
                </a:solidFill>
              </a:rPr>
              <a:t>Purpose-built for support intelligence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096511" y="2871215"/>
            <a:ext cx="3822191" cy="3255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300">
                <a:solidFill>
                  <a:srgbClr val="10B981"/>
                </a:solidFill>
              </a:rPr>
              <a:t>✓  Case management &amp; SLA tracking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0B981"/>
                </a:solidFill>
              </a:rPr>
              <a:t>✓  Churn risk signals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0B981"/>
                </a:solidFill>
              </a:rPr>
              <a:t>✓  Escalation intelligence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0B981"/>
                </a:solidFill>
              </a:rPr>
              <a:t>✓  CSAT trend analysis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0B981"/>
                </a:solidFill>
              </a:rPr>
              <a:t>✓  Coverage gap detection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0B981"/>
                </a:solidFill>
              </a:rPr>
              <a:t>✓  Customer health view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0B981"/>
                </a:solidFill>
              </a:rPr>
              <a:t>✓  Growth Signal — upsell &amp; cross-sell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0B981"/>
                </a:solidFill>
              </a:rPr>
              <a:t>✓  Works with your existing CRM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56448" y="1828800"/>
            <a:ext cx="3493008" cy="4535424"/>
          </a:xfrm>
          <a:prstGeom prst="rect">
            <a:avLst/>
          </a:prstGeom>
          <a:solidFill>
            <a:srgbClr val="1E1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156448" y="1828800"/>
            <a:ext cx="3493008" cy="64008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321040" y="2029968"/>
            <a:ext cx="323697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CS Platforms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21040" y="2450592"/>
            <a:ext cx="323697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E0E7FF"/>
                </a:solidFill>
              </a:rPr>
              <a:t>Gainsight · Totango  —  from $50K/yr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21040" y="2834640"/>
            <a:ext cx="3236976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00">
                <a:solidFill>
                  <a:srgbClr val="EF4444"/>
                </a:solidFill>
              </a:rPr>
              <a:t>✗  Case management &amp; SLA tracking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10B981"/>
                </a:solidFill>
              </a:rPr>
              <a:t>✓  Churn risk signals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10B981"/>
                </a:solidFill>
              </a:rPr>
              <a:t>✓  Escalation intelligence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10B981"/>
                </a:solidFill>
              </a:rPr>
              <a:t>✓  CSAT trend analysis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EF4444"/>
                </a:solidFill>
              </a:rPr>
              <a:t>✗  Coverage gap detection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10B981"/>
                </a:solidFill>
              </a:rPr>
              <a:t>✓  Customer health view</a:t>
            </a:r>
          </a:p>
          <a:p>
            <a:pPr>
              <a:spcBef>
                <a:spcPts val="300"/>
              </a:spcBef>
            </a:pPr>
            <a:r>
              <a:rPr sz="1200">
                <a:solidFill>
                  <a:srgbClr val="EF4444"/>
                </a:solidFill>
              </a:rPr>
              <a:t>✗  Growth Signal — upsell &amp; cross-sell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384280" y="6565392"/>
            <a:ext cx="731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2 /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8016" cy="68580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56032" y="219456"/>
            <a:ext cx="11430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THE SIGNAL SUITE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6032" y="585656"/>
            <a:ext cx="11430000" cy="768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Risk prevention and growth opportunities — from one platform.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6032" y="1445192"/>
            <a:ext cx="114300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E0E7FF"/>
                </a:solidFill>
              </a:rPr>
              <a:t>8 live dashboards. Every signal scored in real time.</a:t>
            </a:r>
          </a:p>
        </p:txBody>
      </p:sp>
      <p:sp>
        <p:nvSpPr>
          <p:cNvPr id="6" name="Rectangle 5"/>
          <p:cNvSpPr/>
          <p:nvPr/>
        </p:nvSpPr>
        <p:spPr>
          <a:xfrm>
            <a:off x="256032" y="1719072"/>
            <a:ext cx="11430000" cy="15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56032" y="1828800"/>
            <a:ext cx="5705856" cy="1188720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56032" y="1828800"/>
            <a:ext cx="5705856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84048" y="1920240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50976" y="1901952"/>
            <a:ext cx="4882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Churn Risk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" y="2359152"/>
            <a:ext cx="5449824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0E7FF"/>
                </a:solidFill>
              </a:rPr>
              <a:t>AI/ML-powered detection across CSAT, case pressure, engagement and renewal proximity.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08192" y="1828800"/>
            <a:ext cx="5705856" cy="1188720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108192" y="1828800"/>
            <a:ext cx="5705856" cy="64008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36208" y="1920240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03136" y="1901952"/>
            <a:ext cx="4882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Case Signals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36208" y="2359152"/>
            <a:ext cx="5449824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0E7FF"/>
                </a:solidFill>
              </a:rPr>
              <a:t>Case-level SLA deadlines and negative sentiment — catch each case before it becomes a crisis.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6032" y="3136392"/>
            <a:ext cx="5705856" cy="1188720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256032" y="3136392"/>
            <a:ext cx="5705856" cy="64008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84048" y="3227832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🔺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0976" y="3209544"/>
            <a:ext cx="4882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Escalation Risk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048" y="3666744"/>
            <a:ext cx="5449824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0E7FF"/>
                </a:solidFill>
              </a:rPr>
              <a:t>Multiple red signals combined — catch the escalation before it reaches the CEO.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08192" y="3136392"/>
            <a:ext cx="5705856" cy="1188720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108192" y="3136392"/>
            <a:ext cx="5705856" cy="64008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236208" y="3227832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📅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03136" y="3209544"/>
            <a:ext cx="4882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Coverage Gaps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36208" y="3666744"/>
            <a:ext cx="5449824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0E7FF"/>
                </a:solidFill>
              </a:rPr>
              <a:t>Cases slipping through the cracks — unassigned, unstaffed, or gone unnoticed.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56032" y="4443984"/>
            <a:ext cx="5705856" cy="1188720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56032" y="4443984"/>
            <a:ext cx="5705856" cy="64008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84048" y="4535424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💤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50976" y="4517136"/>
            <a:ext cx="4882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Stale Cases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4048" y="4974336"/>
            <a:ext cx="5449824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0E7FF"/>
                </a:solidFill>
              </a:rPr>
              <a:t>Active cases with no interaction — gone idle before anyone noticed.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108192" y="4443984"/>
            <a:ext cx="5705856" cy="1188720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108192" y="4443984"/>
            <a:ext cx="5705856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236208" y="4535424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⭐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803136" y="4517136"/>
            <a:ext cx="4882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CSAT Degradation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236208" y="4974336"/>
            <a:ext cx="5449824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0E7FF"/>
                </a:solidFill>
              </a:rPr>
              <a:t>Customers with declining satisfaction trends — not just low scores.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56032" y="5751576"/>
            <a:ext cx="5705856" cy="1188720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256032" y="5751576"/>
            <a:ext cx="5705856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84048" y="5843016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👤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50976" y="5824728"/>
            <a:ext cx="4882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Contact Signals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84048" y="6281928"/>
            <a:ext cx="5449824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0E7FF"/>
                </a:solidFill>
              </a:rPr>
              <a:t>Aggregated risk per contact — the person behind the cases.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08192" y="5751576"/>
            <a:ext cx="5705856" cy="1188720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08192" y="5751576"/>
            <a:ext cx="5705856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36208" y="5843016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📊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803136" y="5824728"/>
            <a:ext cx="4882896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Growth Signal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36208" y="6281928"/>
            <a:ext cx="5449824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0E7FF"/>
                </a:solidFill>
              </a:rPr>
              <a:t>Turns support case patterns into upsell &amp; cross-sell signals using ML models. Industry first.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1384280" y="6565392"/>
            <a:ext cx="731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3 / 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8016" cy="68580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56032" y="91440"/>
            <a:ext cx="11430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WHAT SETS US APART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6032" y="457640"/>
            <a:ext cx="11430000" cy="768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Powerful for any industry. Precise for every customer.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6032" y="1317176"/>
            <a:ext cx="114300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E0E7FF"/>
                </a:solidFill>
              </a:rPr>
              <a:t>Three capabilities no other platform in this space combines.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256032" y="1773504"/>
            <a:ext cx="11430000" cy="15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56032" y="1828800"/>
            <a:ext cx="3730752" cy="4773168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56032" y="1828800"/>
            <a:ext cx="3730752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20624" y="2011680"/>
            <a:ext cx="566928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2416" y="2011680"/>
            <a:ext cx="2816352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HOT Signals &amp; Churn Detection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0624" y="2688336"/>
            <a:ext cx="3438144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0E7FF"/>
                </a:solidFill>
              </a:rPr>
              <a:t>Five-dimension ML models deliver a real-time Churn Risk Index per account — across CSAT, case pressure, engagement, customer value, and renewal proximity. An AI Agent builds the intervention playbook.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0624" y="457200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66928" y="4517136"/>
            <a:ext cx="32918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Churn Risk Index  ·  High / Medium scoring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" y="5266944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66928" y="5212079"/>
            <a:ext cx="32918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AI Agent fires alerts before accounts cancel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0624" y="5961888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6928" y="5907024"/>
            <a:ext cx="32918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Escalation Risk ranked by composite score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096512" y="1828800"/>
            <a:ext cx="3730752" cy="4773168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096512" y="1828800"/>
            <a:ext cx="3730752" cy="7315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261104" y="2011680"/>
            <a:ext cx="566928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📈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82896" y="2011680"/>
            <a:ext cx="2816352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Growth Signal — Industry First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61104" y="2688336"/>
            <a:ext cx="3438144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0E7FF"/>
                </a:solidFill>
              </a:rPr>
              <a:t>Turns support case patterns into upsell &amp; cross-sell signals — matching product gaps to customer needs using ML models. No other platform does this.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61104" y="4572000"/>
            <a:ext cx="82296" cy="82296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407408" y="4517136"/>
            <a:ext cx="32918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Industry-affinity ML model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261104" y="5266944"/>
            <a:ext cx="82296" cy="82296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407408" y="5212079"/>
            <a:ext cx="32918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Per-account expansion signals from helpdesk data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261104" y="5961888"/>
            <a:ext cx="82296" cy="82296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407408" y="5907024"/>
            <a:ext cx="32918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Growth AI Agent builds per-account playbooks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936992" y="1828800"/>
            <a:ext cx="3730752" cy="4773168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936992" y="1828800"/>
            <a:ext cx="3730752" cy="73152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101583" y="2011680"/>
            <a:ext cx="566928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</a:rPr>
              <a:t>🧠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723376" y="2011680"/>
            <a:ext cx="2816352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AI/ML Model Intelligence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101583" y="2688336"/>
            <a:ext cx="3438144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0E7FF"/>
                </a:solidFill>
              </a:rPr>
              <a:t>Production ML models power every signal. An AI Agent and LLM synthesis layer turn scores into ready-to-act briefs — automatically.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101583" y="4572000"/>
            <a:ext cx="82296" cy="8229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247888" y="4517136"/>
            <a:ext cx="32918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Weighted ML + composite scoring engines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101583" y="5266944"/>
            <a:ext cx="82296" cy="8229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247888" y="5212079"/>
            <a:ext cx="32918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LLM synthesis: plain-language account briefs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101583" y="5961888"/>
            <a:ext cx="82296" cy="8229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247888" y="5907024"/>
            <a:ext cx="32918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Built on Anthropic Claude — enterprise-grade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1384280" y="6565392"/>
            <a:ext cx="731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4 / 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8016" cy="68580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56032" y="219456"/>
            <a:ext cx="11430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HOW IT WORKS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6032" y="585656"/>
            <a:ext cx="11430000" cy="768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From your data to churn prevention — in three steps.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6032" y="1445192"/>
            <a:ext cx="114300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E0E7FF"/>
                </a:solidFill>
              </a:rPr>
              <a:t>SignalHOT is live in minutes. No data engineering. No professional services. No waiting.</a:t>
            </a:r>
          </a:p>
        </p:txBody>
      </p:sp>
      <p:sp>
        <p:nvSpPr>
          <p:cNvPr id="6" name="Rectangle 5"/>
          <p:cNvSpPr/>
          <p:nvPr/>
        </p:nvSpPr>
        <p:spPr>
          <a:xfrm>
            <a:off x="256032" y="1719072"/>
            <a:ext cx="11430000" cy="15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56032" y="1810512"/>
            <a:ext cx="3730752" cy="3675887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56032" y="1810512"/>
            <a:ext cx="3730752" cy="73152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20624" y="2011680"/>
            <a:ext cx="621792" cy="621792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20624" y="1993392"/>
            <a:ext cx="621792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F172A"/>
                </a:solidFill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33856" y="2029967"/>
            <a:ext cx="2724912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624" y="2770632"/>
            <a:ext cx="3438144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0E7FF"/>
                </a:solidFill>
              </a:rPr>
              <a:t>Connect your CRM or ticketing tool with HOT Plugs — native integrations for Salesforce and Zendesk. No exports, no rekeying. Encrypted credentials, incremental sync.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0624" y="4480559"/>
            <a:ext cx="64008" cy="64008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4425696"/>
            <a:ext cx="33101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Salesforce  ·  ServiceNow  ·  Zendesk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0624" y="4846320"/>
            <a:ext cx="64008" cy="64008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4791456"/>
            <a:ext cx="33101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Configurable sync schedule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0624" y="5212079"/>
            <a:ext cx="64008" cy="64008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5157216"/>
            <a:ext cx="33101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Encrypted at rest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96512" y="1810512"/>
            <a:ext cx="3730752" cy="3675887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096512" y="1810512"/>
            <a:ext cx="3730752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261104" y="2011680"/>
            <a:ext cx="621792" cy="62179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261104" y="1993392"/>
            <a:ext cx="621792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F172A"/>
                </a:solidFill>
              </a:rPr>
              <a:t>02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74336" y="2029967"/>
            <a:ext cx="2724912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Predict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61104" y="2770632"/>
            <a:ext cx="3438144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0E7FF"/>
                </a:solidFill>
              </a:rPr>
              <a:t>HOT models run continuously — surfacing churn and escalation risks early across every customer, case, and contact. High-risk accounts surface to the top automatically.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261104" y="4480559"/>
            <a:ext cx="64008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0" y="4425696"/>
            <a:ext cx="33101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Churn Risk Index per account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261104" y="4846320"/>
            <a:ext cx="64008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89120" y="4791456"/>
            <a:ext cx="33101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Escalation Risk per case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261104" y="5212079"/>
            <a:ext cx="64008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389120" y="5157216"/>
            <a:ext cx="33101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Growth Signal per customer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936992" y="1810512"/>
            <a:ext cx="3730752" cy="3675887"/>
          </a:xfrm>
          <a:prstGeom prst="rect">
            <a:avLst/>
          </a:prstGeom>
          <a:solidFill>
            <a:srgbClr val="373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936992" y="1810512"/>
            <a:ext cx="3730752" cy="7315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101583" y="2011680"/>
            <a:ext cx="621792" cy="6217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101583" y="1993392"/>
            <a:ext cx="621792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F172A"/>
                </a:solidFill>
              </a:rPr>
              <a:t>03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814816" y="2029967"/>
            <a:ext cx="2724912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Act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101583" y="2770632"/>
            <a:ext cx="3438144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0E7FF"/>
                </a:solidFill>
              </a:rPr>
              <a:t>Your team sees key signals to minimize churn, prevent escalations, and drive customer growth. The AI Agent fires intervention briefs so no one has to check a dashboard.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101583" y="4480559"/>
            <a:ext cx="64008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229600" y="4425696"/>
            <a:ext cx="33101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AI Agent monitors 24/7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101583" y="4846320"/>
            <a:ext cx="64008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229600" y="4791456"/>
            <a:ext cx="33101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LLM briefs to managers &amp; leadership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101583" y="5212079"/>
            <a:ext cx="64008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229600" y="5157216"/>
            <a:ext cx="33101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Act before the customer calls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886200" y="3456432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</a:rPr>
              <a:t>→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836408" y="3456432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</a:rPr>
              <a:t>→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56032" y="5669280"/>
            <a:ext cx="11631168" cy="969264"/>
          </a:xfrm>
          <a:prstGeom prst="rect">
            <a:avLst/>
          </a:prstGeom>
          <a:solidFill>
            <a:srgbClr val="1E1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256032" y="5669280"/>
            <a:ext cx="11631168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457200" y="5815584"/>
            <a:ext cx="4572000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59E0B"/>
                </a:solidFill>
              </a:rPr>
              <a:t>Request a live demo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6236208"/>
            <a:ext cx="56692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0E7FF"/>
                </a:solidFill>
              </a:rPr>
              <a:t>See SignalHOT live — typically a 30-minute walk-through with a working demo.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863840" y="5815584"/>
            <a:ext cx="4023360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200" b="1" i="0">
                <a:solidFill>
                  <a:srgbClr val="FFFFFF"/>
                </a:solidFill>
              </a:rPr>
              <a:t>signalhot.com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315200" y="6236208"/>
            <a:ext cx="4572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E0E7FF"/>
                </a:solidFill>
              </a:rPr>
              <a:t>app.signalhot.com  ·  contact@signalhot.com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1384280" y="6565392"/>
            <a:ext cx="731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5 /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SignalHOT Platform Overview</dc:title>
  <dc:subject>Business Intelligence for B2B Support Teams</dc:subject>
  <dc:creator>SignalHOT Inc</dc:creator>
  <cp:keywords/>
  <dc:description>generated using python-pptx</dc:description>
  <cp:lastModifiedBy>SignalHOT Inc</cp:lastModifiedBy>
  <cp:revision>1</cp:revision>
  <dcterms:created xsi:type="dcterms:W3CDTF">2026-05-17T00:00:00Z</dcterms:created>
  <dcterms:modified xsi:type="dcterms:W3CDTF">2026-05-17T00:00:00Z</dcterms:modified>
  <cp:category/>
</cp:coreProperties>
</file>